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66" r:id="rId4"/>
    <p:sldId id="271" r:id="rId5"/>
    <p:sldId id="289" r:id="rId6"/>
    <p:sldId id="274" r:id="rId7"/>
    <p:sldId id="267" r:id="rId8"/>
    <p:sldId id="277" r:id="rId9"/>
    <p:sldId id="278" r:id="rId10"/>
    <p:sldId id="279" r:id="rId11"/>
    <p:sldId id="280" r:id="rId12"/>
    <p:sldId id="261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20" autoAdjust="0"/>
  </p:normalViewPr>
  <p:slideViewPr>
    <p:cSldViewPr snapToGrid="0" showGuides="1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1B518-9A74-4B27-A0CA-412A5CCEBF4F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C2DFF-C306-4F40-AC18-A081F619D4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configuration/config-txt/boot.md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计划先跟着 </a:t>
            </a:r>
            <a:r>
              <a:rPr lang="en-US" altLang="zh-CN" dirty="0"/>
              <a:t>cs140e </a:t>
            </a:r>
            <a:r>
              <a:rPr lang="zh-CN" altLang="en-US" dirty="0"/>
              <a:t>做完</a:t>
            </a:r>
            <a:endParaRPr lang="en-US" altLang="zh-CN" dirty="0"/>
          </a:p>
          <a:p>
            <a:r>
              <a:rPr lang="zh-CN" altLang="en-US" dirty="0"/>
              <a:t>优化</a:t>
            </a:r>
            <a:r>
              <a:rPr lang="en-US" altLang="zh-CN" dirty="0"/>
              <a:t>; </a:t>
            </a:r>
            <a:r>
              <a:rPr lang="zh-CN" altLang="en-US" dirty="0"/>
              <a:t>接 </a:t>
            </a:r>
            <a:r>
              <a:rPr lang="en-US" altLang="zh-CN" dirty="0"/>
              <a:t>HDMI, </a:t>
            </a:r>
            <a:r>
              <a:rPr lang="zh-CN" altLang="en-US" dirty="0"/>
              <a:t>键盘</a:t>
            </a:r>
            <a:r>
              <a:rPr lang="en-US" altLang="zh-CN" dirty="0"/>
              <a:t> ......</a:t>
            </a:r>
          </a:p>
          <a:p>
            <a:r>
              <a:rPr lang="en-US" altLang="zh-CN" dirty="0"/>
              <a:t>USB </a:t>
            </a:r>
            <a:r>
              <a:rPr lang="zh-CN" altLang="en-US" dirty="0"/>
              <a:t>转 </a:t>
            </a:r>
            <a:r>
              <a:rPr lang="en-US" altLang="zh-CN" dirty="0"/>
              <a:t>TTL </a:t>
            </a:r>
            <a:r>
              <a:rPr lang="zh-CN" altLang="en-US" dirty="0"/>
              <a:t>使用 </a:t>
            </a:r>
            <a:r>
              <a:rPr lang="en-US" altLang="zh-CN" dirty="0"/>
              <a:t>screen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F3EB-6791-4A01-BDCC-BB760E0EC9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9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0. </a:t>
            </a:r>
            <a:r>
              <a:rPr lang="en-US" altLang="zh-CN" dirty="0" err="1"/>
              <a:t>blinky</a:t>
            </a:r>
            <a:r>
              <a:rPr lang="en-US" altLang="zh-CN" dirty="0"/>
              <a:t>: </a:t>
            </a:r>
            <a:r>
              <a:rPr lang="zh-CN" altLang="en-US" dirty="0"/>
              <a:t>闪灯实验</a:t>
            </a:r>
            <a:r>
              <a:rPr lang="en-US" altLang="zh-CN" dirty="0"/>
              <a:t>, </a:t>
            </a:r>
            <a:r>
              <a:rPr lang="zh-CN" altLang="en-US" dirty="0"/>
              <a:t>熟悉环境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shell: </a:t>
            </a:r>
            <a:r>
              <a:rPr lang="zh-CN" altLang="en-US" dirty="0"/>
              <a:t>一些工具</a:t>
            </a:r>
            <a:r>
              <a:rPr lang="en-US" altLang="zh-CN" dirty="0"/>
              <a:t>, </a:t>
            </a:r>
            <a:r>
              <a:rPr lang="zh-CN" altLang="en-US" dirty="0"/>
              <a:t>库</a:t>
            </a:r>
            <a:r>
              <a:rPr lang="en-US" altLang="zh-CN" dirty="0"/>
              <a:t>, </a:t>
            </a:r>
            <a:r>
              <a:rPr lang="zh-CN" altLang="en-US" dirty="0"/>
              <a:t>一个 </a:t>
            </a:r>
            <a:r>
              <a:rPr lang="en-US" altLang="zh-CN" dirty="0"/>
              <a:t>shell (</a:t>
            </a:r>
            <a:r>
              <a:rPr lang="zh-CN" altLang="en-US" dirty="0"/>
              <a:t>正在做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2. fs: </a:t>
            </a:r>
            <a:r>
              <a:rPr lang="zh-CN" altLang="en-US" dirty="0"/>
              <a:t>内存分配器</a:t>
            </a:r>
            <a:r>
              <a:rPr lang="en-US" altLang="zh-CN" dirty="0"/>
              <a:t>, FAT32 </a:t>
            </a:r>
            <a:r>
              <a:rPr lang="zh-CN" altLang="en-US" dirty="0"/>
              <a:t>文件系统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spawn: </a:t>
            </a:r>
            <a:r>
              <a:rPr lang="zh-CN" altLang="en-US" dirty="0"/>
              <a:t>进程相关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C2DFF-C306-4F40-AC18-A081F619D4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62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https://www.raspberrypi.org/documentation/configuration/config-txt/boot.md</a:t>
            </a:r>
            <a:endParaRPr lang="en-GB" altLang="zh-CN" dirty="0"/>
          </a:p>
          <a:p>
            <a:r>
              <a:rPr lang="en-US" altLang="zh-CN" dirty="0"/>
              <a:t>kernel7.img </a:t>
            </a:r>
            <a:r>
              <a:rPr lang="zh-CN" altLang="en-US" dirty="0"/>
              <a:t>可用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2, Pi 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dirty="0"/>
              <a:t>kernel8.img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就会加载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kernel8.img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C2DFF-C306-4F40-AC18-A081F619D4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7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1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3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3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33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4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8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2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6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21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9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38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B2872-707B-4642-A842-CF8DDF6D9945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4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140e.sergio.bz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392261"/>
            <a:ext cx="9829800" cy="63129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5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49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CS140e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https://cs140e.sergio.bz/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7F50E0-BD36-48CE-AEBB-695803457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3620"/>
            <a:ext cx="12192000" cy="54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4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Progress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0: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Blinky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1: She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Assignment 2: File System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Assignment 3: Spawn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…</a:t>
            </a:r>
          </a:p>
        </p:txBody>
      </p:sp>
    </p:spTree>
    <p:extLst>
      <p:ext uri="{BB962C8B-B14F-4D97-AF65-F5344CB8AC3E}">
        <p14:creationId xmlns:p14="http://schemas.microsoft.com/office/powerpoint/2010/main" val="6600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0: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Blinky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294625" cy="70356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USB TTL adapter to communicate with Raspberry Pi.</a:t>
            </a:r>
          </a:p>
        </p:txBody>
      </p:sp>
      <p:pic>
        <p:nvPicPr>
          <p:cNvPr id="2050" name="Picture 2" descr="USB TTL Connec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08" y="2692915"/>
            <a:ext cx="4622316" cy="35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05540"/>
            <a:ext cx="4063947" cy="34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9600"/>
            <a:ext cx="7576226" cy="6452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$ </a:t>
            </a:r>
            <a:r>
              <a:rPr lang="en-US" altLang="zh-CN" dirty="0" err="1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sudo</a:t>
            </a:r>
            <a:r>
              <a:rPr lang="en-US" altLang="zh-CN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 screen /dev/ttyUSB0 115200</a:t>
            </a:r>
            <a:endParaRPr lang="zh-CN" altLang="en-US" dirty="0">
              <a:latin typeface="Microsoft YaHei Mono" panose="020B0509020204020204" pitchFamily="49" charset="-122"/>
              <a:ea typeface="Microsoft YaHei Mono" panose="020B0509020204020204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42" y="1331068"/>
            <a:ext cx="4785993" cy="5219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" y="1331068"/>
            <a:ext cx="4229757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3416" y="365760"/>
            <a:ext cx="5690616" cy="132556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putty.exe  COMXX 115200bps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7526"/>
            <a:ext cx="4587638" cy="4092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45" y="1690688"/>
            <a:ext cx="4272915" cy="4089133"/>
          </a:xfrm>
          <a:prstGeom prst="rect">
            <a:avLst/>
          </a:prstGeom>
        </p:spPr>
      </p:pic>
      <p:pic>
        <p:nvPicPr>
          <p:cNvPr id="1026" name="Picture 2" descr="https://cdn.pixabay.com/photo/2018/09/15/04/31/putty-3678638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3648"/>
            <a:ext cx="448514" cy="44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7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1: Shell 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41025" y="2059307"/>
            <a:ext cx="1331067" cy="333976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StackVec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volatile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xmodem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ttywrite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</p:txBody>
      </p:sp>
      <p:sp>
        <p:nvSpPr>
          <p:cNvPr id="11" name="燕尾形 10"/>
          <p:cNvSpPr/>
          <p:nvPr/>
        </p:nvSpPr>
        <p:spPr>
          <a:xfrm>
            <a:off x="3422288" y="3344241"/>
            <a:ext cx="1225686" cy="41785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8170" y="3237696"/>
            <a:ext cx="12153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endParaRPr lang="zh-CN" altLang="en-US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12" y="2329013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6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F7587-31C2-47C4-8573-42C194B3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Basic structure and interface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F385E4-192D-4F82-A678-188B5F91C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StackVec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Volatile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type (R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W, R/W,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unique)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5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7E024-141D-41F5-8293-35368C1E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Transmission Method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1AF04-A195-4A37-9C92-DFDD77B79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XMODEM protocol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ttywrite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teletypewriter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6154580-4B6A-4CAC-B24D-DC66A5E207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20280" y="609600"/>
            <a:ext cx="3962400" cy="60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208E7-80CA-4663-A1A4-6E6C5861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Device Driver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61DB1-F1F4-44C7-8481-CE7036803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5801270-3F30-4144-BF6B-880C3F563F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33700" y="2256648"/>
            <a:ext cx="3162300" cy="3286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AAD97F-6D30-4E01-AA5A-983A1F1B0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94" y="1620696"/>
            <a:ext cx="4152900" cy="1703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068310-B543-419F-95C1-499A485C2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8" y="4148171"/>
            <a:ext cx="4124836" cy="15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汇报分工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8498" y="4860690"/>
            <a:ext cx="3523488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1847401" y="4031791"/>
            <a:ext cx="1745493" cy="174549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9" name="椭圆 28"/>
          <p:cNvSpPr/>
          <p:nvPr/>
        </p:nvSpPr>
        <p:spPr>
          <a:xfrm>
            <a:off x="1847401" y="1762373"/>
            <a:ext cx="1745493" cy="174549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grpSp>
        <p:nvGrpSpPr>
          <p:cNvPr id="30" name="组 4"/>
          <p:cNvGrpSpPr/>
          <p:nvPr/>
        </p:nvGrpSpPr>
        <p:grpSpPr>
          <a:xfrm>
            <a:off x="3966192" y="2052561"/>
            <a:ext cx="1526916" cy="1159869"/>
            <a:chOff x="2107336" y="1070895"/>
            <a:chExt cx="2097629" cy="869903"/>
          </a:xfrm>
        </p:grpSpPr>
        <p:sp>
          <p:nvSpPr>
            <p:cNvPr id="31" name="文本框 30"/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 smtClean="0">
                  <a:latin typeface="Microsoft YaHei" charset="0"/>
                  <a:ea typeface="Microsoft YaHei" charset="0"/>
                  <a:cs typeface="Microsoft YaHei" charset="0"/>
                </a:rPr>
                <a:t>余磊</a:t>
              </a:r>
              <a:endParaRPr lang="zh-CN" altLang="en-US" sz="2667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Rectangle 11"/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线连接符 8"/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6555737" y="1750723"/>
            <a:ext cx="1745493" cy="174549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5" name="椭圆 34"/>
          <p:cNvSpPr/>
          <p:nvPr/>
        </p:nvSpPr>
        <p:spPr>
          <a:xfrm>
            <a:off x="6555737" y="3988345"/>
            <a:ext cx="1745493" cy="174549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9" name="组 4">
            <a:extLst>
              <a:ext uri="{FF2B5EF4-FFF2-40B4-BE49-F238E27FC236}">
                <a16:creationId xmlns:a16="http://schemas.microsoft.com/office/drawing/2014/main" id="{2AE23FAE-B519-47B5-9A86-0AC932C689D3}"/>
              </a:ext>
            </a:extLst>
          </p:cNvPr>
          <p:cNvGrpSpPr/>
          <p:nvPr/>
        </p:nvGrpSpPr>
        <p:grpSpPr>
          <a:xfrm>
            <a:off x="8682169" y="1970952"/>
            <a:ext cx="1526916" cy="1159869"/>
            <a:chOff x="2107336" y="1070895"/>
            <a:chExt cx="2097629" cy="86990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7540285-1446-4E7B-A022-DB4B163A0D0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李维晟</a:t>
              </a: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CEA996F5-C129-464A-B528-3F1019BAC21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Feasibility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线连接符 8">
              <a:extLst>
                <a:ext uri="{FF2B5EF4-FFF2-40B4-BE49-F238E27FC236}">
                  <a16:creationId xmlns:a16="http://schemas.microsoft.com/office/drawing/2014/main" id="{46370059-1C31-4D4D-8766-BEAB12B55DBE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组 4">
            <a:extLst>
              <a:ext uri="{FF2B5EF4-FFF2-40B4-BE49-F238E27FC236}">
                <a16:creationId xmlns:a16="http://schemas.microsoft.com/office/drawing/2014/main" id="{3C19AC71-86A9-449E-BB5E-576714D1AFCD}"/>
              </a:ext>
            </a:extLst>
          </p:cNvPr>
          <p:cNvGrpSpPr/>
          <p:nvPr/>
        </p:nvGrpSpPr>
        <p:grpSpPr>
          <a:xfrm>
            <a:off x="3954947" y="4277159"/>
            <a:ext cx="1526916" cy="1159869"/>
            <a:chOff x="2107336" y="1070895"/>
            <a:chExt cx="2097629" cy="86990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AC9D60A-97CF-46D7-9B32-0B867D7BB8E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汪若辰</a:t>
              </a:r>
            </a:p>
          </p:txBody>
        </p:sp>
        <p:sp>
          <p:nvSpPr>
            <p:cNvPr id="45" name="Rectangle 11">
              <a:extLst>
                <a:ext uri="{FF2B5EF4-FFF2-40B4-BE49-F238E27FC236}">
                  <a16:creationId xmlns:a16="http://schemas.microsoft.com/office/drawing/2014/main" id="{E84E7B19-78A9-4532-9973-9A217C8152A2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Planning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线连接符 8">
              <a:extLst>
                <a:ext uri="{FF2B5EF4-FFF2-40B4-BE49-F238E27FC236}">
                  <a16:creationId xmlns:a16="http://schemas.microsoft.com/office/drawing/2014/main" id="{FE9D60BE-B30B-4FB5-94FC-DE3106989106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 4">
            <a:extLst>
              <a:ext uri="{FF2B5EF4-FFF2-40B4-BE49-F238E27FC236}">
                <a16:creationId xmlns:a16="http://schemas.microsoft.com/office/drawing/2014/main" id="{24453F8E-577A-410A-AEA3-9634E19571DC}"/>
              </a:ext>
            </a:extLst>
          </p:cNvPr>
          <p:cNvGrpSpPr/>
          <p:nvPr/>
        </p:nvGrpSpPr>
        <p:grpSpPr>
          <a:xfrm>
            <a:off x="8735645" y="4317256"/>
            <a:ext cx="1526916" cy="1159871"/>
            <a:chOff x="2107336" y="1070895"/>
            <a:chExt cx="2097629" cy="86990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E973649-CEEA-4C71-8E68-786216243FA9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刘云飞</a:t>
              </a: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B5DC4BE6-E020-4592-BC88-4DD1AC8C755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Progress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cxnSp>
          <p:nvCxnSpPr>
            <p:cNvPr id="50" name="直线连接符 8">
              <a:extLst>
                <a:ext uri="{FF2B5EF4-FFF2-40B4-BE49-F238E27FC236}">
                  <a16:creationId xmlns:a16="http://schemas.microsoft.com/office/drawing/2014/main" id="{762A4D0B-5660-4823-BF6D-78CD82FB9E4A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4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30214-7716-462D-B012-3ADF08E7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Console and Shell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E117E-EFBA-4020-BB30-087C637E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Coming soon!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3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3611301"/>
            <a:ext cx="9829800" cy="69731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484859"/>
            <a:ext cx="9829800" cy="63129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817226"/>
            <a:ext cx="42410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9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upload.wikimedia.org/wikipedia/commons/thumb/d/d5/Rust_programming_language_black_logo.svg/1200px-Rust_programming_language_black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66" y="2275967"/>
            <a:ext cx="240792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46" y="1712441"/>
            <a:ext cx="5421170" cy="35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"/>
            <a:ext cx="2166828" cy="1040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22534" y="1114989"/>
            <a:ext cx="109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Orbital 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7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Feasibility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35" y="1108929"/>
            <a:ext cx="8460129" cy="61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Rust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如何避免数据竞争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9144"/>
            <a:ext cx="6265988" cy="27980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29108"/>
            <a:ext cx="6120383" cy="1770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33633" y="1555182"/>
            <a:ext cx="2688813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Borrowing Rules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33633" y="3899431"/>
            <a:ext cx="3483646" cy="233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Race </a:t>
            </a: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Conditions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endParaRPr lang="zh-CN" alt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75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Planning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5306" y="2012946"/>
            <a:ext cx="26424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CS140e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373073" y="2234907"/>
            <a:ext cx="1225686" cy="41785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6183" y="2012946"/>
            <a:ext cx="3137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Further … 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USB TTL Connections">
            <a:extLst>
              <a:ext uri="{FF2B5EF4-FFF2-40B4-BE49-F238E27FC236}">
                <a16:creationId xmlns:a16="http://schemas.microsoft.com/office/drawing/2014/main" id="{D1C008E3-2D33-4184-B8EF-9ECE59830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783" y="3144520"/>
            <a:ext cx="4178180" cy="31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2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260</Words>
  <Application>Microsoft Office PowerPoint</Application>
  <PresentationFormat>宽屏</PresentationFormat>
  <Paragraphs>75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Microsoft YaHei Mono</vt:lpstr>
      <vt:lpstr>微软雅黑</vt:lpstr>
      <vt:lpstr>微软雅黑</vt:lpstr>
      <vt:lpstr>等线</vt:lpstr>
      <vt:lpstr>等线 Light</vt:lpstr>
      <vt:lpstr>Arial</vt:lpstr>
      <vt:lpstr>Office 主题​​</vt:lpstr>
      <vt:lpstr>Implementing an OS for Raspberry Pi 3 in Rust</vt:lpstr>
      <vt:lpstr>汇报分工</vt:lpstr>
      <vt:lpstr>Part 1 Research</vt:lpstr>
      <vt:lpstr>PowerPoint 演示文稿</vt:lpstr>
      <vt:lpstr>PowerPoint 演示文稿</vt:lpstr>
      <vt:lpstr>PowerPoint 演示文稿</vt:lpstr>
      <vt:lpstr>Part 2 Feasibility</vt:lpstr>
      <vt:lpstr>Rust 如何避免数据竞争</vt:lpstr>
      <vt:lpstr>Planning</vt:lpstr>
      <vt:lpstr>CS140e @ https://cs140e.sergio.bz/</vt:lpstr>
      <vt:lpstr>PowerPoint 演示文稿</vt:lpstr>
      <vt:lpstr>Part 4 Progress</vt:lpstr>
      <vt:lpstr>Assignment 0: Blinky </vt:lpstr>
      <vt:lpstr>PowerPoint 演示文稿</vt:lpstr>
      <vt:lpstr>putty.exe  COMXX 115200bps</vt:lpstr>
      <vt:lpstr>Assignment 1: Shell </vt:lpstr>
      <vt:lpstr>Basic structure and interface</vt:lpstr>
      <vt:lpstr>Transmission Method</vt:lpstr>
      <vt:lpstr>Device Driver</vt:lpstr>
      <vt:lpstr>Console and Shell</vt:lpstr>
      <vt:lpstr>Implementing an OS for Raspberry Pi 3 in Rust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 OS for Raspberry Pi 3 in Rust</dc:title>
  <dc:creator>Yu</dc:creator>
  <cp:lastModifiedBy>余 磊</cp:lastModifiedBy>
  <cp:revision>15</cp:revision>
  <dcterms:modified xsi:type="dcterms:W3CDTF">2019-04-18T15:48:18Z</dcterms:modified>
</cp:coreProperties>
</file>